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2" r:id="rId4"/>
    <p:sldId id="258" r:id="rId5"/>
    <p:sldId id="259" r:id="rId6"/>
    <p:sldId id="266" r:id="rId7"/>
    <p:sldId id="260" r:id="rId8"/>
    <p:sldId id="261" r:id="rId9"/>
    <p:sldId id="263" r:id="rId10"/>
    <p:sldId id="264" r:id="rId11"/>
    <p:sldId id="267" r:id="rId12"/>
    <p:sldId id="275" r:id="rId13"/>
    <p:sldId id="274" r:id="rId14"/>
    <p:sldId id="268" r:id="rId15"/>
    <p:sldId id="269" r:id="rId16"/>
    <p:sldId id="270" r:id="rId17"/>
    <p:sldId id="271" r:id="rId18"/>
    <p:sldId id="272" r:id="rId19"/>
    <p:sldId id="273" r:id="rId20"/>
    <p:sldId id="265" r:id="rId21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509" autoAdjust="0"/>
  </p:normalViewPr>
  <p:slideViewPr>
    <p:cSldViewPr>
      <p:cViewPr>
        <p:scale>
          <a:sx n="75" d="100"/>
          <a:sy n="75" d="100"/>
        </p:scale>
        <p:origin x="-1236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iângulo retângulo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Título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17" name="Subtítulo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 smtClean="0"/>
              <a:t>Clique para editar o estilo do subtítulo mestre</a:t>
            </a:r>
            <a:endParaRPr kumimoji="0" lang="en-US"/>
          </a:p>
        </p:txBody>
      </p:sp>
      <p:grpSp>
        <p:nvGrpSpPr>
          <p:cNvPr id="2" name="Grupo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orma livre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8" name="Forma livre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11" name="Forma livre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 dirty="0"/>
            </a:p>
          </p:txBody>
        </p:sp>
        <p:cxnSp>
          <p:nvCxnSpPr>
            <p:cNvPr id="12" name="Conector reto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Espaço Reservado para Data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19" name="Espaço Reservado para Rodapé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pt-BR" dirty="0"/>
          </a:p>
        </p:txBody>
      </p:sp>
      <p:sp>
        <p:nvSpPr>
          <p:cNvPr id="27" name="Espaço Reservado para Número de Slid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7" name="Divisa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8" name="Divisa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 dirty="0" smtClean="0"/>
              <a:t>Clique no ícone para adicionar uma imagem</a:t>
            </a:r>
            <a:endParaRPr kumimoji="0"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0" name="Triângulo retângulo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1" name="Conector reto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13" name="Divisa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2" name="Forma livre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4" name="Triângulo retângulo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5" name="Conector reto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  <a:p>
            <a:pPr lvl="1" eaLnBrk="1" latinLnBrk="0" hangingPunct="1"/>
            <a:r>
              <a:rPr kumimoji="0" lang="pt-BR" smtClean="0"/>
              <a:t>Segundo nível</a:t>
            </a:r>
          </a:p>
          <a:p>
            <a:pPr lvl="2" eaLnBrk="1" latinLnBrk="0" hangingPunct="1"/>
            <a:r>
              <a:rPr kumimoji="0" lang="pt-BR" smtClean="0"/>
              <a:t>Terceiro nível</a:t>
            </a:r>
          </a:p>
          <a:p>
            <a:pPr lvl="3" eaLnBrk="1" latinLnBrk="0" hangingPunct="1"/>
            <a:r>
              <a:rPr kumimoji="0" lang="pt-BR" smtClean="0"/>
              <a:t>Quarto nível</a:t>
            </a:r>
          </a:p>
          <a:p>
            <a:pPr lvl="4" eaLnBrk="1" latinLnBrk="0" hangingPunct="1"/>
            <a:r>
              <a:rPr kumimoji="0" lang="pt-BR" smtClean="0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2E700DB3-DBF0-4086-B675-117E7A9610B8}" type="datetimeFigureOut">
              <a:rPr lang="pt-BR" smtClean="0"/>
              <a:t>19/09/2019</a:t>
            </a:fld>
            <a:endParaRPr lang="pt-BR" dirty="0"/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pt-BR" dirty="0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2119D8CF-8DEC-4D9F-84EE-ADF04DFF3391}" type="slidenum">
              <a:rPr lang="pt-BR" smtClean="0"/>
              <a:t>‹nº›</a:t>
            </a:fld>
            <a:endParaRPr lang="pt-B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pt-BR" dirty="0" smtClean="0"/>
              <a:t>Trabalho Final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3568" y="3645024"/>
            <a:ext cx="7772400" cy="1199704"/>
          </a:xfrm>
        </p:spPr>
        <p:txBody>
          <a:bodyPr/>
          <a:lstStyle/>
          <a:p>
            <a:pPr algn="ctr"/>
            <a:r>
              <a:rPr lang="pt-BR" dirty="0" smtClean="0"/>
              <a:t>Dados GNSS via NTRIP e FTP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-36512" y="5408056"/>
            <a:ext cx="73448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Aluno: Rogério Ramos Rodrigues do Carmo</a:t>
            </a:r>
          </a:p>
          <a:p>
            <a:r>
              <a:rPr lang="pt-BR" dirty="0"/>
              <a:t>Prof. Dr. Milton Hirokazu Shimabukuro</a:t>
            </a:r>
          </a:p>
          <a:p>
            <a:r>
              <a:rPr lang="pt-BR" dirty="0" smtClean="0"/>
              <a:t>Disciplina: Técnicas de Programação</a:t>
            </a:r>
          </a:p>
          <a:p>
            <a:r>
              <a:rPr lang="pt-BR" dirty="0" smtClean="0"/>
              <a:t> 	     Aplicadas </a:t>
            </a:r>
            <a:r>
              <a:rPr lang="pt-BR" dirty="0"/>
              <a:t>às </a:t>
            </a:r>
            <a:r>
              <a:rPr lang="pt-BR" dirty="0" smtClean="0"/>
              <a:t>Ciências Cartográficas</a:t>
            </a:r>
            <a:endParaRPr lang="pt-BR" dirty="0"/>
          </a:p>
          <a:p>
            <a:r>
              <a:rPr lang="pt-BR" dirty="0"/>
              <a:t>Programa de Pós </a:t>
            </a:r>
            <a:r>
              <a:rPr lang="pt-BR" dirty="0" smtClean="0"/>
              <a:t>Graduação em </a:t>
            </a:r>
            <a:r>
              <a:rPr lang="pt-BR" dirty="0"/>
              <a:t>Ciências Cartográficas (PPGCC)</a:t>
            </a:r>
          </a:p>
        </p:txBody>
      </p:sp>
      <p:pic>
        <p:nvPicPr>
          <p:cNvPr id="3074" name="Picture 2" descr="Image result for logo unesp 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8384" y="5691470"/>
            <a:ext cx="1080120" cy="1166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86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Precise Ephemeris</a:t>
            </a:r>
            <a:endParaRPr lang="pt-B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412776"/>
            <a:ext cx="4901232" cy="4910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151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Analyze packets sent/received through each Internet adapter</a:t>
            </a: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Wireshark software</a:t>
            </a:r>
            <a:endParaRPr lang="pt-BR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36912"/>
            <a:ext cx="8676456" cy="2396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234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BKG Ntrip Client (BNC)</a:t>
            </a:r>
          </a:p>
        </p:txBody>
      </p:sp>
      <p:pic>
        <p:nvPicPr>
          <p:cNvPr id="4" name="Google Shape;344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15616" y="1412776"/>
            <a:ext cx="6984776" cy="511256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345;p48"/>
          <p:cNvSpPr/>
          <p:nvPr/>
        </p:nvSpPr>
        <p:spPr>
          <a:xfrm>
            <a:off x="1187624" y="4005064"/>
            <a:ext cx="5112568" cy="1062024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032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Wireshark – Follow Stream</a:t>
            </a:r>
            <a:endParaRPr lang="pt-BR" dirty="0"/>
          </a:p>
        </p:txBody>
      </p:sp>
      <p:pic>
        <p:nvPicPr>
          <p:cNvPr id="8194" name="Picture 2" descr="C:\Users\Rogerio\Desktop\ScreenHunter 1952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484784"/>
            <a:ext cx="8568952" cy="4752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251520" y="1934834"/>
            <a:ext cx="3312368" cy="414046"/>
          </a:xfrm>
          <a:prstGeom prst="rect">
            <a:avLst/>
          </a:prstGeom>
          <a:noFill/>
          <a:ln w="508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6444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525963"/>
          </a:xfrm>
        </p:spPr>
        <p:txBody>
          <a:bodyPr/>
          <a:lstStyle/>
          <a:p>
            <a:r>
              <a:rPr lang="pt-BR" dirty="0" smtClean="0"/>
              <a:t>Sourcetable</a:t>
            </a: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pPr algn="ctr"/>
            <a:r>
              <a:rPr lang="pt-BR" dirty="0" smtClean="0"/>
              <a:t>Wireshark – Ntrip</a:t>
            </a:r>
            <a:endParaRPr lang="pt-BR" dirty="0"/>
          </a:p>
        </p:txBody>
      </p:sp>
      <p:pic>
        <p:nvPicPr>
          <p:cNvPr id="1026" name="Picture 2" descr="C:\Users\Rogerio\Desktop\ScreenHunter 194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772815"/>
            <a:ext cx="8152060" cy="4470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246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525963"/>
          </a:xfrm>
        </p:spPr>
        <p:txBody>
          <a:bodyPr/>
          <a:lstStyle/>
          <a:p>
            <a:r>
              <a:rPr lang="pt-BR" dirty="0" smtClean="0"/>
              <a:t>Sourcetable – HTTP Stream</a:t>
            </a: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pPr algn="ctr"/>
            <a:r>
              <a:rPr lang="pt-BR" dirty="0" smtClean="0"/>
              <a:t>Wireshark – Ntrip</a:t>
            </a:r>
            <a:endParaRPr lang="pt-BR" dirty="0"/>
          </a:p>
        </p:txBody>
      </p:sp>
      <p:pic>
        <p:nvPicPr>
          <p:cNvPr id="2050" name="Picture 2" descr="C:\Users\Rogerio\Desktop\ScreenHunter 194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848" y="1807574"/>
            <a:ext cx="5988496" cy="4792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16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525963"/>
          </a:xfrm>
        </p:spPr>
        <p:txBody>
          <a:bodyPr/>
          <a:lstStyle/>
          <a:p>
            <a:r>
              <a:rPr lang="pt-BR" dirty="0" smtClean="0"/>
              <a:t>Mountpoint</a:t>
            </a: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pPr algn="ctr"/>
            <a:r>
              <a:rPr lang="pt-BR" dirty="0" smtClean="0"/>
              <a:t>Wireshark – Ntrip</a:t>
            </a:r>
            <a:endParaRPr lang="pt-BR" dirty="0"/>
          </a:p>
        </p:txBody>
      </p:sp>
      <p:pic>
        <p:nvPicPr>
          <p:cNvPr id="3074" name="Picture 2" descr="C:\Users\Rogerio\Desktop\ScreenHunter 194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002" y="1905248"/>
            <a:ext cx="8530604" cy="4643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539552" y="3438001"/>
            <a:ext cx="2880320" cy="103511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0176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525963"/>
          </a:xfrm>
        </p:spPr>
        <p:txBody>
          <a:bodyPr/>
          <a:lstStyle/>
          <a:p>
            <a:r>
              <a:rPr lang="pt-BR" dirty="0" smtClean="0"/>
              <a:t>Mountpoint – HTTP Stream</a:t>
            </a: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pPr algn="ctr"/>
            <a:r>
              <a:rPr lang="pt-BR" dirty="0" smtClean="0"/>
              <a:t>Wireshark – Ntrip</a:t>
            </a:r>
            <a:endParaRPr lang="pt-BR" dirty="0"/>
          </a:p>
        </p:txBody>
      </p:sp>
      <p:pic>
        <p:nvPicPr>
          <p:cNvPr id="4098" name="Picture 2" descr="C:\Users\Rogerio\Desktop\ScreenHunter 194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120" y="1916832"/>
            <a:ext cx="5942294" cy="4752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22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525963"/>
          </a:xfrm>
        </p:spPr>
        <p:txBody>
          <a:bodyPr/>
          <a:lstStyle/>
          <a:p>
            <a:r>
              <a:rPr lang="pt-BR" dirty="0" smtClean="0"/>
              <a:t>Mountpoint – TCP Stream</a:t>
            </a: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pPr algn="ctr"/>
            <a:r>
              <a:rPr lang="pt-BR" dirty="0" smtClean="0"/>
              <a:t>Wireshark – Ntrip</a:t>
            </a:r>
            <a:endParaRPr lang="pt-BR" dirty="0"/>
          </a:p>
        </p:txBody>
      </p:sp>
      <p:pic>
        <p:nvPicPr>
          <p:cNvPr id="5122" name="Picture 2" descr="C:\Users\Rogerio\Desktop\ScreenHunter 194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924" y="1803028"/>
            <a:ext cx="6120680" cy="4891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118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525963"/>
          </a:xfrm>
        </p:spPr>
        <p:txBody>
          <a:bodyPr/>
          <a:lstStyle/>
          <a:p>
            <a:r>
              <a:rPr lang="pt-BR" dirty="0" smtClean="0"/>
              <a:t>Get ephemeris from FTP Server</a:t>
            </a: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pPr algn="ctr"/>
            <a:r>
              <a:rPr lang="pt-BR" dirty="0" smtClean="0"/>
              <a:t>Wireshark – FTP</a:t>
            </a:r>
            <a:endParaRPr lang="pt-BR" dirty="0"/>
          </a:p>
        </p:txBody>
      </p:sp>
      <p:pic>
        <p:nvPicPr>
          <p:cNvPr id="6146" name="Picture 2" descr="C:\Users\Rogerio\Desktop\ScreenHunter 194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40" y="1861096"/>
            <a:ext cx="8347996" cy="4736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078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The TCP/IP Protocol Stack</a:t>
            </a:r>
          </a:p>
        </p:txBody>
      </p:sp>
      <p:sp>
        <p:nvSpPr>
          <p:cNvPr id="4" name="Google Shape;165;p26"/>
          <p:cNvSpPr txBox="1"/>
          <p:nvPr/>
        </p:nvSpPr>
        <p:spPr>
          <a:xfrm>
            <a:off x="971599" y="5579948"/>
            <a:ext cx="7691529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pt-BR"/>
            </a:defPPr>
          </a:lstStyle>
          <a:p>
            <a:r>
              <a:rPr lang="pt-BR" dirty="0"/>
              <a:t>https://www.comparitech.com/net-admin/ultimate-guide-tcp-ip/</a:t>
            </a:r>
            <a:endParaRPr dirty="0"/>
          </a:p>
        </p:txBody>
      </p:sp>
      <p:grpSp>
        <p:nvGrpSpPr>
          <p:cNvPr id="5" name="Google Shape;166;p26"/>
          <p:cNvGrpSpPr/>
          <p:nvPr/>
        </p:nvGrpSpPr>
        <p:grpSpPr>
          <a:xfrm>
            <a:off x="1547664" y="1700808"/>
            <a:ext cx="6048672" cy="3744416"/>
            <a:chOff x="1445575" y="1336675"/>
            <a:chExt cx="5318523" cy="3232200"/>
          </a:xfrm>
        </p:grpSpPr>
        <p:pic>
          <p:nvPicPr>
            <p:cNvPr id="6" name="Google Shape;167;p26"/>
            <p:cNvPicPr preferRelativeResize="0"/>
            <p:nvPr/>
          </p:nvPicPr>
          <p:blipFill rotWithShape="1">
            <a:blip r:embed="rId2">
              <a:alphaModFix/>
            </a:blip>
            <a:srcRect r="17729"/>
            <a:stretch/>
          </p:blipFill>
          <p:spPr>
            <a:xfrm>
              <a:off x="1445575" y="1336675"/>
              <a:ext cx="5318523" cy="3232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168;p26"/>
            <p:cNvSpPr/>
            <p:nvPr/>
          </p:nvSpPr>
          <p:spPr>
            <a:xfrm>
              <a:off x="3910256" y="1503325"/>
              <a:ext cx="1081001" cy="658500"/>
            </a:xfrm>
            <a:prstGeom prst="roundRect">
              <a:avLst>
                <a:gd name="adj" fmla="val 16667"/>
              </a:avLst>
            </a:prstGeom>
            <a:noFill/>
            <a:ln w="38100" cap="flat" cmpd="sng">
              <a:solidFill>
                <a:srgbClr val="00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325942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Maven Java Program</a:t>
            </a:r>
            <a:endParaRPr lang="pt-BR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1484784"/>
            <a:ext cx="4047331" cy="46113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991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Networked Transport of RTCM via Internet Protocol </a:t>
            </a: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(Ntrip)</a:t>
            </a:r>
          </a:p>
        </p:txBody>
      </p:sp>
      <p:pic>
        <p:nvPicPr>
          <p:cNvPr id="6" name="Google Shape;181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1520" y="1988964"/>
            <a:ext cx="3999900" cy="32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7984" y="2035944"/>
            <a:ext cx="4527600" cy="32752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84;p28"/>
          <p:cNvSpPr txBox="1"/>
          <p:nvPr/>
        </p:nvSpPr>
        <p:spPr>
          <a:xfrm>
            <a:off x="338813" y="5373216"/>
            <a:ext cx="4017163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dirty="0"/>
              <a:t>https://www.agsgis.com/What-is-NTRIP_b_42.html</a:t>
            </a:r>
            <a:endParaRPr dirty="0"/>
          </a:p>
        </p:txBody>
      </p:sp>
      <p:sp>
        <p:nvSpPr>
          <p:cNvPr id="9" name="Google Shape;183;p28"/>
          <p:cNvSpPr txBox="1"/>
          <p:nvPr/>
        </p:nvSpPr>
        <p:spPr>
          <a:xfrm>
            <a:off x="4427984" y="5517232"/>
            <a:ext cx="4176464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dirty="0"/>
              <a:t>https://ieeexplore.ieee.org/stamp/stamp.jsp?arnumber=6831329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052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BR" dirty="0"/>
              <a:t>Radio Technical Commission for Maritime Services (RTCM)</a:t>
            </a:r>
          </a:p>
        </p:txBody>
      </p:sp>
      <p:pic>
        <p:nvPicPr>
          <p:cNvPr id="4" name="Google Shape;103;p19"/>
          <p:cNvPicPr preferRelativeResize="0"/>
          <p:nvPr/>
        </p:nvPicPr>
        <p:blipFill rotWithShape="1">
          <a:blip r:embed="rId2">
            <a:alphaModFix/>
          </a:blip>
          <a:srcRect l="1390"/>
          <a:stretch/>
        </p:blipFill>
        <p:spPr>
          <a:xfrm>
            <a:off x="2123728" y="1844824"/>
            <a:ext cx="5006991" cy="38884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236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Maven build automation tool </a:t>
            </a:r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390" y="1412776"/>
            <a:ext cx="7263220" cy="4594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tângulo 4"/>
          <p:cNvSpPr/>
          <p:nvPr/>
        </p:nvSpPr>
        <p:spPr>
          <a:xfrm>
            <a:off x="2860452" y="6083448"/>
            <a:ext cx="532859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/>
              <a:t>https://mvnrepository.com/artifact/jfree/jfreechart/1.0.13</a:t>
            </a:r>
          </a:p>
        </p:txBody>
      </p:sp>
      <p:sp>
        <p:nvSpPr>
          <p:cNvPr id="6" name="Google Shape;345;p48"/>
          <p:cNvSpPr/>
          <p:nvPr/>
        </p:nvSpPr>
        <p:spPr>
          <a:xfrm>
            <a:off x="1043608" y="4293096"/>
            <a:ext cx="1152128" cy="288032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017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Rogerio\Desktop\ScreenHunter 1924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484784"/>
            <a:ext cx="8352928" cy="4395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Maven build automation tool </a:t>
            </a:r>
          </a:p>
        </p:txBody>
      </p:sp>
    </p:spTree>
    <p:extLst>
      <p:ext uri="{BB962C8B-B14F-4D97-AF65-F5344CB8AC3E}">
        <p14:creationId xmlns:p14="http://schemas.microsoft.com/office/powerpoint/2010/main" val="372313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525963"/>
          </a:xfrm>
        </p:spPr>
        <p:txBody>
          <a:bodyPr/>
          <a:lstStyle/>
          <a:p>
            <a:r>
              <a:rPr lang="en-US" dirty="0"/>
              <a:t>To authenticate on Ntrip Caster</a:t>
            </a: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pPr algn="ctr"/>
            <a:r>
              <a:rPr lang="pt-BR" dirty="0" smtClean="0"/>
              <a:t>Base64 Convertion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2483768" y="6133946"/>
            <a:ext cx="4507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https://www.base64code.com/encode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844824"/>
            <a:ext cx="6713550" cy="4248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33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63340" y="386408"/>
            <a:ext cx="7920880" cy="522312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 smtClean="0"/>
              <a:t>Convertions to read RTCM messages</a:t>
            </a:r>
            <a:endParaRPr lang="pt-BR" dirty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227023"/>
            <a:ext cx="6993184" cy="2778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4010455"/>
            <a:ext cx="6993184" cy="2370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tângulo 4"/>
          <p:cNvSpPr/>
          <p:nvPr/>
        </p:nvSpPr>
        <p:spPr>
          <a:xfrm>
            <a:off x="3131840" y="6381328"/>
            <a:ext cx="3496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https://www.asciitohex.com/</a:t>
            </a:r>
          </a:p>
        </p:txBody>
      </p:sp>
    </p:spTree>
    <p:extLst>
      <p:ext uri="{BB962C8B-B14F-4D97-AF65-F5344CB8AC3E}">
        <p14:creationId xmlns:p14="http://schemas.microsoft.com/office/powerpoint/2010/main" val="420741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Broadcast Ephemeris</a:t>
            </a:r>
            <a:endParaRPr lang="pt-BR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556792"/>
            <a:ext cx="6549953" cy="4169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149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Concurso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213</TotalTime>
  <Words>154</Words>
  <Application>Microsoft Office PowerPoint</Application>
  <PresentationFormat>Apresentação na tela (4:3)</PresentationFormat>
  <Paragraphs>40</Paragraphs>
  <Slides>20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1" baseType="lpstr">
      <vt:lpstr>Concurso</vt:lpstr>
      <vt:lpstr>Trabalho Final</vt:lpstr>
      <vt:lpstr>The TCP/IP Protocol Stack</vt:lpstr>
      <vt:lpstr>Networked Transport of RTCM via Internet Protocol (Ntrip)</vt:lpstr>
      <vt:lpstr>Radio Technical Commission for Maritime Services (RTCM)</vt:lpstr>
      <vt:lpstr>Maven build automation tool </vt:lpstr>
      <vt:lpstr>Maven build automation tool </vt:lpstr>
      <vt:lpstr>Base64 Convertion</vt:lpstr>
      <vt:lpstr>Convertions to read RTCM messages</vt:lpstr>
      <vt:lpstr>Broadcast Ephemeris</vt:lpstr>
      <vt:lpstr>Precise Ephemeris</vt:lpstr>
      <vt:lpstr>Wireshark software</vt:lpstr>
      <vt:lpstr>BKG Ntrip Client (BNC)</vt:lpstr>
      <vt:lpstr>Wireshark – Follow Stream</vt:lpstr>
      <vt:lpstr>Wireshark – Ntrip</vt:lpstr>
      <vt:lpstr>Wireshark – Ntrip</vt:lpstr>
      <vt:lpstr>Wireshark – Ntrip</vt:lpstr>
      <vt:lpstr>Wireshark – Ntrip</vt:lpstr>
      <vt:lpstr>Wireshark – Ntrip</vt:lpstr>
      <vt:lpstr>Wireshark – FTP</vt:lpstr>
      <vt:lpstr>Maven Java Program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Rogerio</dc:creator>
  <cp:lastModifiedBy>Rogerio</cp:lastModifiedBy>
  <cp:revision>57</cp:revision>
  <cp:lastPrinted>2019-08-29T16:28:59Z</cp:lastPrinted>
  <dcterms:created xsi:type="dcterms:W3CDTF">2019-08-28T13:45:18Z</dcterms:created>
  <dcterms:modified xsi:type="dcterms:W3CDTF">2019-09-19T15:48:18Z</dcterms:modified>
</cp:coreProperties>
</file>

<file path=docProps/thumbnail.jpeg>
</file>